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71" r:id="rId18"/>
    <p:sldId id="272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1EB2"/>
    <a:srgbClr val="C02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830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527410E-9557-4F8D-8BE4-4A511DA65AC2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3C8B0-0337-4702-A47B-53D744EC06AA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410E-9557-4F8D-8BE4-4A511DA65AC2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C8B0-0337-4702-A47B-53D744EC06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410E-9557-4F8D-8BE4-4A511DA65AC2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C8B0-0337-4702-A47B-53D744EC06A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27410E-9557-4F8D-8BE4-4A511DA65AC2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23C8B0-0337-4702-A47B-53D744EC06A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410E-9557-4F8D-8BE4-4A511DA65AC2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3C8B0-0337-4702-A47B-53D744EC06A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527410E-9557-4F8D-8BE4-4A511DA65AC2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23C8B0-0337-4702-A47B-53D744EC06A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527410E-9557-4F8D-8BE4-4A511DA65AC2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C23C8B0-0337-4702-A47B-53D744EC06A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410E-9557-4F8D-8BE4-4A511DA65AC2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3C8B0-0337-4702-A47B-53D744EC06A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410E-9557-4F8D-8BE4-4A511DA65AC2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3C8B0-0337-4702-A47B-53D744EC06A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527410E-9557-4F8D-8BE4-4A511DA65AC2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23C8B0-0337-4702-A47B-53D744EC06A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527410E-9557-4F8D-8BE4-4A511DA65AC2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0C23C8B0-0337-4702-A47B-53D744EC06A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527410E-9557-4F8D-8BE4-4A511DA65AC2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0C23C8B0-0337-4702-A47B-53D744EC06A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jpeg"/><Relationship Id="rId7" Type="http://schemas.microsoft.com/office/2007/relationships/hdphoto" Target="../media/hdphoto8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microsoft.com/office/2007/relationships/hdphoto" Target="../media/hdphoto9.wdp"/><Relationship Id="rId5" Type="http://schemas.microsoft.com/office/2007/relationships/hdphoto" Target="../media/hdphoto7.wdp"/><Relationship Id="rId10" Type="http://schemas.openxmlformats.org/officeDocument/2006/relationships/image" Target="../media/image28.jpeg"/><Relationship Id="rId4" Type="http://schemas.openxmlformats.org/officeDocument/2006/relationships/image" Target="../media/image25.jpe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9.jpeg"/><Relationship Id="rId7" Type="http://schemas.microsoft.com/office/2007/relationships/hdphoto" Target="../media/hdphoto1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microsoft.com/office/2007/relationships/hdphoto" Target="../media/hdphoto11.wdp"/><Relationship Id="rId10" Type="http://schemas.openxmlformats.org/officeDocument/2006/relationships/image" Target="../media/image35.jpg"/><Relationship Id="rId4" Type="http://schemas.openxmlformats.org/officeDocument/2006/relationships/image" Target="../media/image36.jpeg"/><Relationship Id="rId9" Type="http://schemas.microsoft.com/office/2007/relationships/hdphoto" Target="../media/hdphoto1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15.jpeg"/><Relationship Id="rId7" Type="http://schemas.openxmlformats.org/officeDocument/2006/relationships/image" Target="../media/image41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40.jpeg"/><Relationship Id="rId4" Type="http://schemas.openxmlformats.org/officeDocument/2006/relationships/image" Target="../media/image2.jpeg"/><Relationship Id="rId9" Type="http://schemas.openxmlformats.org/officeDocument/2006/relationships/image" Target="../media/image43.jp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7.jpeg"/><Relationship Id="rId7" Type="http://schemas.openxmlformats.org/officeDocument/2006/relationships/image" Target="../media/image4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5" Type="http://schemas.openxmlformats.org/officeDocument/2006/relationships/image" Target="../media/image45.jpeg"/><Relationship Id="rId10" Type="http://schemas.microsoft.com/office/2007/relationships/hdphoto" Target="../media/hdphoto17.wdp"/><Relationship Id="rId4" Type="http://schemas.openxmlformats.org/officeDocument/2006/relationships/image" Target="../media/image44.jpg"/><Relationship Id="rId9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8.wdp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3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23.jpeg"/><Relationship Id="rId4" Type="http://schemas.openxmlformats.org/officeDocument/2006/relationships/image" Target="../media/image20.jpe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09600"/>
            <a:ext cx="9144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000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19900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7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42208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সিট</a:t>
            </a:r>
            <a:r>
              <a:rPr lang="en-US" sz="60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আপ</a:t>
            </a:r>
            <a:r>
              <a:rPr lang="en-US" sz="60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এক্য্রারসাইজ</a:t>
            </a:r>
            <a:endParaRPr lang="en-US" sz="6000" dirty="0"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dirty="0"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4191000" cy="221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600200"/>
            <a:ext cx="3460172" cy="2219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95800"/>
            <a:ext cx="4267200" cy="2079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4495799"/>
            <a:ext cx="3460172" cy="207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90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828799"/>
            <a:ext cx="4940048" cy="4783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799"/>
            <a:ext cx="3276600" cy="2289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29544"/>
            <a:ext cx="3276600" cy="22830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1524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blipFill>
                  <a:blip r:embed="rId7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হাঁটু</a:t>
            </a:r>
            <a:r>
              <a:rPr lang="en-US" sz="4800" dirty="0" smtClean="0">
                <a:blipFill>
                  <a:blip r:embed="rId7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blipFill>
                  <a:blip r:embed="rId7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4800" dirty="0" smtClean="0">
                <a:blipFill>
                  <a:blip r:embed="rId7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blipFill>
                  <a:blip r:embed="rId7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সিট</a:t>
            </a:r>
            <a:r>
              <a:rPr lang="en-US" sz="4800" dirty="0" smtClean="0">
                <a:blipFill>
                  <a:blip r:embed="rId7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blipFill>
                  <a:blip r:embed="rId7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আপ</a:t>
            </a:r>
            <a:r>
              <a:rPr lang="en-US" sz="4800" dirty="0" smtClean="0">
                <a:blipFill>
                  <a:blip r:embed="rId7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blipFill>
                  <a:blip r:embed="rId7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এক্য্রারসাইজ</a:t>
            </a:r>
            <a:endParaRPr lang="en-US" sz="4800" dirty="0">
              <a:blipFill>
                <a:blip r:embed="rId7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381000"/>
            <a:ext cx="662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4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শূন্যে</a:t>
            </a:r>
            <a:r>
              <a:rPr lang="en-US" sz="44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4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4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এক্য্রারসাইজ</a:t>
            </a:r>
            <a:endParaRPr lang="en-US" sz="4400" dirty="0"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1524000"/>
            <a:ext cx="264795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23999"/>
            <a:ext cx="3112634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96157"/>
            <a:ext cx="4953000" cy="227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8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855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304800"/>
            <a:ext cx="68580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হ্যান্ড</a:t>
            </a:r>
            <a:r>
              <a:rPr lang="en-US" sz="48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স্ট্যান্ড</a:t>
            </a:r>
            <a:r>
              <a:rPr lang="en-US" sz="48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এক্য্র্যরসাইজ</a:t>
            </a:r>
            <a:endParaRPr lang="en-US" sz="4800" dirty="0"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42" y="1524000"/>
            <a:ext cx="3325957" cy="2466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3999"/>
            <a:ext cx="3333750" cy="2466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43" y="4419600"/>
            <a:ext cx="3325957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273693"/>
            <a:ext cx="3333750" cy="188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9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71624" y="152400"/>
            <a:ext cx="6505576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হেড</a:t>
            </a:r>
            <a:r>
              <a:rPr lang="en-US" sz="5400" dirty="0" smtClean="0"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স্ট্যান্ড</a:t>
            </a:r>
            <a:r>
              <a:rPr lang="en-US" sz="5400" dirty="0" smtClean="0"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এক্য্রারসাইজ</a:t>
            </a:r>
            <a:endParaRPr lang="en-US" sz="5400" dirty="0">
              <a:blipFill>
                <a:blip r:embed="rId4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04330"/>
            <a:ext cx="3200400" cy="2124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304330"/>
            <a:ext cx="2619373" cy="2124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95846"/>
            <a:ext cx="3200400" cy="2100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3995846"/>
            <a:ext cx="2619374" cy="210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4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3810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হেড</a:t>
            </a:r>
            <a:r>
              <a:rPr lang="en-US" sz="44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স্ট্যান্ড</a:t>
            </a:r>
            <a:r>
              <a:rPr lang="en-US" sz="44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4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ফাঁক</a:t>
            </a:r>
            <a:r>
              <a:rPr lang="en-US" sz="44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400" dirty="0"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327660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301028"/>
            <a:ext cx="3105150" cy="1781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" y="3657600"/>
            <a:ext cx="3357563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622964"/>
            <a:ext cx="3181350" cy="209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304800"/>
            <a:ext cx="56388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নেক</a:t>
            </a:r>
            <a:r>
              <a:rPr lang="en-US" sz="48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স্প্রিং</a:t>
            </a:r>
            <a:r>
              <a:rPr lang="en-US" sz="48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এক্য্রারসাইজ</a:t>
            </a:r>
            <a:endParaRPr lang="en-US" sz="4800" dirty="0"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4837"/>
            <a:ext cx="5334000" cy="3318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8002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73312" y="357553"/>
            <a:ext cx="227177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Chevron">
              <a:avLst>
                <a:gd name="adj" fmla="val 1659"/>
              </a:avLst>
            </a:prstTxWarp>
            <a:spAutoFit/>
          </a:bodyPr>
          <a:lstStyle/>
          <a:p>
            <a:pPr algn="ctr"/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95400" y="426550"/>
            <a:ext cx="1905040" cy="1524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5400" y="2286264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কসরত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12700">
                <a:solidFill>
                  <a:srgbClr val="00206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arenR"/>
            </a:pP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নেক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স্প্রিং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12700">
                <a:solidFill>
                  <a:srgbClr val="00206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59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304800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6000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6000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52400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১।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সুখী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নিয়মিতভাবে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</a:t>
            </a:r>
          </a:p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কসরত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হেড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স্প্রিংয়ের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ব্যায়ামকাছ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দৌড়ে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ঘাড়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বক্য্রের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ল্যান্ডিং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করাকেই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নেক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স্প্রিং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।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4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5600" y="3810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07854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ব্যামের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কিকি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ব্যায়ামের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8545" y="749786"/>
            <a:ext cx="3048000" cy="191721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0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6927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228600"/>
            <a:ext cx="5257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6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ফারুক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সেতার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পাঠননগর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আমিনিয়া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Minus 6"/>
          <p:cNvSpPr/>
          <p:nvPr/>
        </p:nvSpPr>
        <p:spPr>
          <a:xfrm>
            <a:off x="1905000" y="3444121"/>
            <a:ext cx="7010400" cy="22103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002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solidFill>
                <a:srgbClr val="660033"/>
              </a:solidFill>
            </a:endParaRPr>
          </a:p>
        </p:txBody>
      </p:sp>
      <p:sp>
        <p:nvSpPr>
          <p:cNvPr id="8" name="Minus 7"/>
          <p:cNvSpPr/>
          <p:nvPr/>
        </p:nvSpPr>
        <p:spPr>
          <a:xfrm>
            <a:off x="3352800" y="3429000"/>
            <a:ext cx="4419600" cy="4571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>
            <a:off x="3352800" y="3665160"/>
            <a:ext cx="4419600" cy="45719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441960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 smtClean="0">
              <a:solidFill>
                <a:srgbClr val="0070C0"/>
              </a:solidFill>
            </a:endParaRPr>
          </a:p>
          <a:p>
            <a:r>
              <a:rPr lang="en-US" sz="4800" dirty="0" err="1" smtClean="0">
                <a:solidFill>
                  <a:srgbClr val="0070C0"/>
                </a:solidFill>
              </a:rPr>
              <a:t>বিষয়</a:t>
            </a:r>
            <a:r>
              <a:rPr lang="en-US" sz="4800" dirty="0" smtClean="0">
                <a:solidFill>
                  <a:srgbClr val="0070C0"/>
                </a:solidFill>
              </a:rPr>
              <a:t> :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29" y="3984117"/>
            <a:ext cx="1693926" cy="2242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7" y="-289174"/>
            <a:ext cx="2979139" cy="41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8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857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2800" y="4572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সুস্থতার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এবডোমিনাল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এক্য্রারসাইজ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সুফল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2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4"/>
            <a:ext cx="9144000" cy="708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2914" y="67876"/>
            <a:ext cx="6477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অর্পিত</a:t>
            </a:r>
            <a:r>
              <a:rPr lang="en-US" sz="13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3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10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28600"/>
            <a:ext cx="7467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 smtClean="0"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dirty="0">
              <a:blipFill dpi="0" rotWithShape="1">
                <a:blip r:embed="rId3"/>
                <a:srcRect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3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381000"/>
            <a:ext cx="60198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19201"/>
            <a:ext cx="4017817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60960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বুঝলে</a:t>
            </a:r>
            <a:r>
              <a:rPr lang="en-US" sz="3600" dirty="0" smtClean="0"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blipFill>
                <a:blip r:embed="rId4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1"/>
            <a:ext cx="3581400" cy="46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5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152400"/>
            <a:ext cx="723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752600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</a:t>
            </a:r>
            <a:r>
              <a:rPr lang="en-US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en-US" sz="3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3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: ০১</a:t>
            </a:r>
          </a:p>
          <a:p>
            <a:endParaRPr lang="en-US" sz="3600" dirty="0">
              <a:solidFill>
                <a:schemeClr val="bg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1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563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533400"/>
            <a:ext cx="3657600" cy="11079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582653"/>
            <a:ext cx="8839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endParaRPr lang="bn-BD" sz="2800" b="1" spc="50" dirty="0" smtClean="0">
              <a:ln w="13500">
                <a:solidFill>
                  <a:srgbClr val="7030A0">
                    <a:alpha val="6500"/>
                  </a:srgbClr>
                </a:solidFill>
                <a:prstDash val="solid"/>
              </a:ln>
              <a:solidFill>
                <a:srgbClr val="7030A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2800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কসরত</a:t>
            </a:r>
            <a:r>
              <a:rPr lang="en-US" sz="2800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b="1" spc="50" dirty="0" smtClean="0">
              <a:ln w="13500">
                <a:solidFill>
                  <a:srgbClr val="7030A0">
                    <a:alpha val="6500"/>
                  </a:srgb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2800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2800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2800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b="1" spc="50" dirty="0" smtClean="0">
              <a:ln w="13500">
                <a:solidFill>
                  <a:srgbClr val="7030A0">
                    <a:alpha val="6500"/>
                  </a:srgb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2800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bn-BD" sz="2800" b="1" spc="50" dirty="0">
              <a:ln w="13500">
                <a:solidFill>
                  <a:srgbClr val="7030A0">
                    <a:alpha val="6500"/>
                  </a:srgb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41148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29200" y="381000"/>
            <a:ext cx="38100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46482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সুখী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সক্ষমতা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নিমিত্তে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কসরত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5582"/>
            <a:ext cx="4114799" cy="2493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5582"/>
            <a:ext cx="3810000" cy="2493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2377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5020" y="228600"/>
            <a:ext cx="7488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ব্যায়ামের</a:t>
            </a:r>
            <a:r>
              <a:rPr lang="en-US" sz="48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8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ভেদ</a:t>
            </a:r>
            <a:endParaRPr lang="en-US" sz="4800" dirty="0" smtClean="0"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5020" y="1371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সরঞ্জাম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২। </a:t>
            </a: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সরঞ্জামবিহীন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604221"/>
            <a:ext cx="3700311" cy="2348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95524"/>
            <a:ext cx="3505200" cy="267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0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3810000" cy="23311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00329"/>
            <a:ext cx="4136535" cy="2350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09999"/>
            <a:ext cx="3810000" cy="2464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10001"/>
            <a:ext cx="4136535" cy="24643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1137"/>
            <a:ext cx="72390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blipFill>
                  <a:blip r:embed="rId7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স্পিড</a:t>
            </a:r>
            <a:r>
              <a:rPr lang="en-US" sz="6000" dirty="0" smtClean="0">
                <a:blipFill>
                  <a:blip r:embed="rId7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blipFill>
                  <a:blip r:embed="rId7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এক্য্রারসাইজ</a:t>
            </a:r>
            <a:endParaRPr lang="en-US" sz="6000" dirty="0">
              <a:blipFill>
                <a:blip r:embed="rId7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2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2286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এবডোমিনাল</a:t>
            </a:r>
            <a:r>
              <a:rPr lang="en-US" sz="48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এক্য্রারসাইজ</a:t>
            </a:r>
            <a:endParaRPr lang="en-US" sz="4800" dirty="0"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1"/>
            <a:ext cx="3962400" cy="2407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36" y="1198418"/>
            <a:ext cx="4080164" cy="2428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55996"/>
            <a:ext cx="4000500" cy="2468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130" y="4066674"/>
            <a:ext cx="3692670" cy="225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1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270</Words>
  <Application>Microsoft Office PowerPoint</Application>
  <PresentationFormat>On-screen Show (4:3)</PresentationFormat>
  <Paragraphs>52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Garamond</vt:lpstr>
      <vt:lpstr>NikoshBAN</vt:lpstr>
      <vt:lpstr>Tahoma</vt:lpstr>
      <vt:lpstr>Tunga</vt:lpstr>
      <vt:lpstr>Wingdings</vt:lpstr>
      <vt:lpstr>BlackTie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tbc</dc:creator>
  <cp:lastModifiedBy>Md.Belal uddin</cp:lastModifiedBy>
  <cp:revision>65</cp:revision>
  <dcterms:created xsi:type="dcterms:W3CDTF">2017-09-06T16:00:45Z</dcterms:created>
  <dcterms:modified xsi:type="dcterms:W3CDTF">2017-10-15T02:15:16Z</dcterms:modified>
</cp:coreProperties>
</file>